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33" d="100"/>
          <a:sy n="33" d="100"/>
        </p:scale>
        <p:origin x="-686" y="-89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0" y="2150854"/>
            <a:ext cx="99060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清掃用具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3656856" y="465384"/>
            <a:ext cx="2500080" cy="6037521"/>
            <a:chOff x="85725" y="990600"/>
            <a:chExt cx="2211388" cy="5340350"/>
          </a:xfrm>
        </p:grpSpPr>
        <p:grpSp>
          <p:nvGrpSpPr>
            <p:cNvPr id="18" name="グループ化 50"/>
            <p:cNvGrpSpPr>
              <a:grpSpLocks/>
            </p:cNvGrpSpPr>
            <p:nvPr/>
          </p:nvGrpSpPr>
          <p:grpSpPr bwMode="auto">
            <a:xfrm>
              <a:off x="85725" y="990600"/>
              <a:ext cx="1304925" cy="5340350"/>
              <a:chOff x="24952" y="990310"/>
              <a:chExt cx="1305145" cy="5340802"/>
            </a:xfrm>
          </p:grpSpPr>
          <p:sp>
            <p:nvSpPr>
              <p:cNvPr id="43" name="角丸四角形 42"/>
              <p:cNvSpPr/>
              <p:nvPr/>
            </p:nvSpPr>
            <p:spPr>
              <a:xfrm>
                <a:off x="587022" y="1857158"/>
                <a:ext cx="181006" cy="4473954"/>
              </a:xfrm>
              <a:prstGeom prst="roundRect">
                <a:avLst/>
              </a:prstGeom>
              <a:solidFill>
                <a:srgbClr val="9966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4" name="角丸四角形 43"/>
              <p:cNvSpPr/>
              <p:nvPr/>
            </p:nvSpPr>
            <p:spPr>
              <a:xfrm>
                <a:off x="85287" y="990310"/>
                <a:ext cx="1184475" cy="584249"/>
              </a:xfrm>
              <a:prstGeom prst="roundRect">
                <a:avLst/>
              </a:prstGeom>
              <a:solidFill>
                <a:srgbClr val="00B05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0" name="台形 59"/>
              <p:cNvSpPr/>
              <p:nvPr/>
            </p:nvSpPr>
            <p:spPr>
              <a:xfrm rot="10800000">
                <a:off x="24952" y="1385631"/>
                <a:ext cx="1305145" cy="506455"/>
              </a:xfrm>
              <a:prstGeom prst="trapezoid">
                <a:avLst/>
              </a:prstGeom>
              <a:solidFill>
                <a:srgbClr val="9966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19" name="グループ化 48"/>
            <p:cNvGrpSpPr>
              <a:grpSpLocks/>
            </p:cNvGrpSpPr>
            <p:nvPr/>
          </p:nvGrpSpPr>
          <p:grpSpPr bwMode="auto">
            <a:xfrm>
              <a:off x="809625" y="1433513"/>
              <a:ext cx="1365250" cy="4897437"/>
              <a:chOff x="809080" y="1433853"/>
              <a:chExt cx="1366003" cy="4897259"/>
            </a:xfrm>
          </p:grpSpPr>
          <p:sp>
            <p:nvSpPr>
              <p:cNvPr id="28" name="角丸四角形 27"/>
              <p:cNvSpPr/>
              <p:nvPr/>
            </p:nvSpPr>
            <p:spPr>
              <a:xfrm>
                <a:off x="1411075" y="1857700"/>
                <a:ext cx="179486" cy="4473412"/>
              </a:xfrm>
              <a:prstGeom prst="roundRect">
                <a:avLst/>
              </a:prstGeom>
              <a:solidFill>
                <a:srgbClr val="00B0F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29" name="グループ化 47"/>
              <p:cNvGrpSpPr>
                <a:grpSpLocks/>
              </p:cNvGrpSpPr>
              <p:nvPr/>
            </p:nvGrpSpPr>
            <p:grpSpPr bwMode="auto">
              <a:xfrm>
                <a:off x="809080" y="1433853"/>
                <a:ext cx="1366003" cy="1095047"/>
                <a:chOff x="809080" y="1433853"/>
                <a:chExt cx="1366003" cy="1095047"/>
              </a:xfrm>
            </p:grpSpPr>
            <p:sp>
              <p:nvSpPr>
                <p:cNvPr id="30" name="台形 29"/>
                <p:cNvSpPr/>
                <p:nvPr/>
              </p:nvSpPr>
              <p:spPr>
                <a:xfrm rot="10800000">
                  <a:off x="847201" y="1676731"/>
                  <a:ext cx="1305645" cy="253991"/>
                </a:xfrm>
                <a:prstGeom prst="trapezoid">
                  <a:avLst>
                    <a:gd name="adj" fmla="val 18975"/>
                  </a:avLst>
                </a:prstGeom>
                <a:solidFill>
                  <a:srgbClr val="00B0F0"/>
                </a:solidFill>
                <a:ln w="635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" name="角丸四角形 30"/>
                <p:cNvSpPr/>
                <p:nvPr/>
              </p:nvSpPr>
              <p:spPr>
                <a:xfrm>
                  <a:off x="921855" y="1478301"/>
                  <a:ext cx="112774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" name="角丸四角形 31"/>
                <p:cNvSpPr/>
                <p:nvPr/>
              </p:nvSpPr>
              <p:spPr>
                <a:xfrm>
                  <a:off x="1037806" y="1478301"/>
                  <a:ext cx="112775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" name="角丸四角形 32"/>
                <p:cNvSpPr/>
                <p:nvPr/>
              </p:nvSpPr>
              <p:spPr>
                <a:xfrm>
                  <a:off x="1150581" y="1478301"/>
                  <a:ext cx="112774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" name="角丸四角形 33"/>
                <p:cNvSpPr/>
                <p:nvPr/>
              </p:nvSpPr>
              <p:spPr>
                <a:xfrm>
                  <a:off x="1266532" y="1478301"/>
                  <a:ext cx="112775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" name="角丸四角形 34"/>
                <p:cNvSpPr/>
                <p:nvPr/>
              </p:nvSpPr>
              <p:spPr>
                <a:xfrm>
                  <a:off x="1376131" y="1437028"/>
                  <a:ext cx="112774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6" name="角丸四角形 35"/>
                <p:cNvSpPr/>
                <p:nvPr/>
              </p:nvSpPr>
              <p:spPr>
                <a:xfrm>
                  <a:off x="1493670" y="1437028"/>
                  <a:ext cx="111186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7" name="角丸四角形 36"/>
                <p:cNvSpPr/>
                <p:nvPr/>
              </p:nvSpPr>
              <p:spPr>
                <a:xfrm>
                  <a:off x="1604857" y="1433853"/>
                  <a:ext cx="112774" cy="10508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8" name="角丸四角形 37"/>
                <p:cNvSpPr/>
                <p:nvPr/>
              </p:nvSpPr>
              <p:spPr>
                <a:xfrm>
                  <a:off x="1720808" y="1478301"/>
                  <a:ext cx="112775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9" name="角丸四角形 38"/>
                <p:cNvSpPr/>
                <p:nvPr/>
              </p:nvSpPr>
              <p:spPr>
                <a:xfrm>
                  <a:off x="1833583" y="1478301"/>
                  <a:ext cx="112774" cy="10508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>
                <a:xfrm>
                  <a:off x="1949534" y="1478301"/>
                  <a:ext cx="112775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1" name="角丸四角形 40"/>
                <p:cNvSpPr/>
                <p:nvPr/>
              </p:nvSpPr>
              <p:spPr>
                <a:xfrm>
                  <a:off x="809080" y="1521162"/>
                  <a:ext cx="112775" cy="3127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2" name="角丸四角形 41"/>
                <p:cNvSpPr/>
                <p:nvPr/>
              </p:nvSpPr>
              <p:spPr>
                <a:xfrm>
                  <a:off x="2062309" y="1521162"/>
                  <a:ext cx="112774" cy="3127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20" name="グループ化 74"/>
            <p:cNvGrpSpPr>
              <a:grpSpLocks/>
            </p:cNvGrpSpPr>
            <p:nvPr/>
          </p:nvGrpSpPr>
          <p:grpSpPr bwMode="auto">
            <a:xfrm>
              <a:off x="85725" y="4592638"/>
              <a:ext cx="1258888" cy="1727200"/>
              <a:chOff x="992560" y="4592320"/>
              <a:chExt cx="1260140" cy="1728107"/>
            </a:xfrm>
          </p:grpSpPr>
          <p:sp>
            <p:nvSpPr>
              <p:cNvPr id="25" name="アーチ 24"/>
              <p:cNvSpPr/>
              <p:nvPr/>
            </p:nvSpPr>
            <p:spPr>
              <a:xfrm>
                <a:off x="1037054" y="4616145"/>
                <a:ext cx="1171152" cy="1170602"/>
              </a:xfrm>
              <a:prstGeom prst="blockArc">
                <a:avLst>
                  <a:gd name="adj1" fmla="val 9487559"/>
                  <a:gd name="adj2" fmla="val 1082692"/>
                  <a:gd name="adj3" fmla="val 7954"/>
                </a:avLst>
              </a:prstGeom>
              <a:solidFill>
                <a:schemeClr val="bg1">
                  <a:lumMod val="95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6" name="台形 25"/>
              <p:cNvSpPr/>
              <p:nvPr/>
            </p:nvSpPr>
            <p:spPr>
              <a:xfrm rot="10800000">
                <a:off x="992560" y="5251478"/>
                <a:ext cx="1260140" cy="1068949"/>
              </a:xfrm>
              <a:prstGeom prst="trapezoid">
                <a:avLst>
                  <a:gd name="adj" fmla="val 17154"/>
                </a:avLst>
              </a:prstGeom>
              <a:solidFill>
                <a:schemeClr val="bg1">
                  <a:lumMod val="75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>
              <a:xfrm>
                <a:off x="1397776" y="4592320"/>
                <a:ext cx="449709" cy="187423"/>
              </a:xfrm>
              <a:prstGeom prst="roundRect">
                <a:avLst/>
              </a:prstGeom>
              <a:solidFill>
                <a:srgbClr val="00B0F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21" name="グループ化 53"/>
            <p:cNvGrpSpPr>
              <a:grpSpLocks/>
            </p:cNvGrpSpPr>
            <p:nvPr/>
          </p:nvGrpSpPr>
          <p:grpSpPr bwMode="auto">
            <a:xfrm>
              <a:off x="1433513" y="3384550"/>
              <a:ext cx="863600" cy="2946400"/>
              <a:chOff x="1433026" y="3383995"/>
              <a:chExt cx="864679" cy="2947117"/>
            </a:xfrm>
          </p:grpSpPr>
          <p:sp>
            <p:nvSpPr>
              <p:cNvPr id="22" name="角丸四角形 21"/>
              <p:cNvSpPr/>
              <p:nvPr/>
            </p:nvSpPr>
            <p:spPr>
              <a:xfrm>
                <a:off x="1785891" y="3919113"/>
                <a:ext cx="158948" cy="2411999"/>
              </a:xfrm>
              <a:prstGeom prst="roundRect">
                <a:avLst/>
              </a:prstGeom>
              <a:solidFill>
                <a:srgbClr val="FFCC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" name="フローチャート : 論理積ゲート 22"/>
              <p:cNvSpPr/>
              <p:nvPr/>
            </p:nvSpPr>
            <p:spPr>
              <a:xfrm rot="5400000">
                <a:off x="1607334" y="3416183"/>
                <a:ext cx="516064" cy="724804"/>
              </a:xfrm>
              <a:prstGeom prst="flowChartDelay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>
              <a:xfrm>
                <a:off x="1433026" y="3383995"/>
                <a:ext cx="864679" cy="17943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3312368" y="836712"/>
            <a:ext cx="6321152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清掃</a:t>
            </a:r>
            <a:r>
              <a:rPr lang="en-US" altLang="ja-JP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用具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776536" y="465384"/>
            <a:ext cx="2500080" cy="6037521"/>
            <a:chOff x="85725" y="990600"/>
            <a:chExt cx="2211388" cy="5340350"/>
          </a:xfrm>
        </p:grpSpPr>
        <p:grpSp>
          <p:nvGrpSpPr>
            <p:cNvPr id="19" name="グループ化 50"/>
            <p:cNvGrpSpPr>
              <a:grpSpLocks/>
            </p:cNvGrpSpPr>
            <p:nvPr/>
          </p:nvGrpSpPr>
          <p:grpSpPr bwMode="auto">
            <a:xfrm>
              <a:off x="85725" y="990600"/>
              <a:ext cx="1304925" cy="5340350"/>
              <a:chOff x="24952" y="990310"/>
              <a:chExt cx="1305145" cy="5340802"/>
            </a:xfrm>
          </p:grpSpPr>
          <p:sp>
            <p:nvSpPr>
              <p:cNvPr id="45" name="角丸四角形 44"/>
              <p:cNvSpPr/>
              <p:nvPr/>
            </p:nvSpPr>
            <p:spPr>
              <a:xfrm>
                <a:off x="587022" y="1857158"/>
                <a:ext cx="181006" cy="4473954"/>
              </a:xfrm>
              <a:prstGeom prst="roundRect">
                <a:avLst/>
              </a:prstGeom>
              <a:solidFill>
                <a:srgbClr val="9966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6" name="角丸四角形 45"/>
              <p:cNvSpPr/>
              <p:nvPr/>
            </p:nvSpPr>
            <p:spPr>
              <a:xfrm>
                <a:off x="85287" y="990310"/>
                <a:ext cx="1184475" cy="584249"/>
              </a:xfrm>
              <a:prstGeom prst="roundRect">
                <a:avLst/>
              </a:prstGeom>
              <a:solidFill>
                <a:srgbClr val="00B05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2" name="台形 61"/>
              <p:cNvSpPr/>
              <p:nvPr/>
            </p:nvSpPr>
            <p:spPr>
              <a:xfrm rot="10800000">
                <a:off x="24952" y="1385631"/>
                <a:ext cx="1305145" cy="506455"/>
              </a:xfrm>
              <a:prstGeom prst="trapezoid">
                <a:avLst/>
              </a:prstGeom>
              <a:solidFill>
                <a:srgbClr val="9966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20" name="グループ化 48"/>
            <p:cNvGrpSpPr>
              <a:grpSpLocks/>
            </p:cNvGrpSpPr>
            <p:nvPr/>
          </p:nvGrpSpPr>
          <p:grpSpPr bwMode="auto">
            <a:xfrm>
              <a:off x="809625" y="1433513"/>
              <a:ext cx="1365250" cy="4897437"/>
              <a:chOff x="809080" y="1433853"/>
              <a:chExt cx="1366003" cy="4897259"/>
            </a:xfrm>
          </p:grpSpPr>
          <p:sp>
            <p:nvSpPr>
              <p:cNvPr id="29" name="角丸四角形 28"/>
              <p:cNvSpPr/>
              <p:nvPr/>
            </p:nvSpPr>
            <p:spPr>
              <a:xfrm>
                <a:off x="1411075" y="1857700"/>
                <a:ext cx="179486" cy="4473412"/>
              </a:xfrm>
              <a:prstGeom prst="roundRect">
                <a:avLst/>
              </a:prstGeom>
              <a:solidFill>
                <a:srgbClr val="00B0F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31" name="グループ化 47"/>
              <p:cNvGrpSpPr>
                <a:grpSpLocks/>
              </p:cNvGrpSpPr>
              <p:nvPr/>
            </p:nvGrpSpPr>
            <p:grpSpPr bwMode="auto">
              <a:xfrm>
                <a:off x="809080" y="1433853"/>
                <a:ext cx="1366003" cy="1095047"/>
                <a:chOff x="809080" y="1433853"/>
                <a:chExt cx="1366003" cy="1095047"/>
              </a:xfrm>
            </p:grpSpPr>
            <p:sp>
              <p:nvSpPr>
                <p:cNvPr id="32" name="台形 31"/>
                <p:cNvSpPr/>
                <p:nvPr/>
              </p:nvSpPr>
              <p:spPr>
                <a:xfrm rot="10800000">
                  <a:off x="847201" y="1676731"/>
                  <a:ext cx="1305645" cy="253991"/>
                </a:xfrm>
                <a:prstGeom prst="trapezoid">
                  <a:avLst>
                    <a:gd name="adj" fmla="val 18975"/>
                  </a:avLst>
                </a:prstGeom>
                <a:solidFill>
                  <a:srgbClr val="00B0F0"/>
                </a:solidFill>
                <a:ln w="635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" name="角丸四角形 32"/>
                <p:cNvSpPr/>
                <p:nvPr/>
              </p:nvSpPr>
              <p:spPr>
                <a:xfrm>
                  <a:off x="921855" y="1478301"/>
                  <a:ext cx="112774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" name="角丸四角形 33"/>
                <p:cNvSpPr/>
                <p:nvPr/>
              </p:nvSpPr>
              <p:spPr>
                <a:xfrm>
                  <a:off x="1037806" y="1478301"/>
                  <a:ext cx="112775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" name="角丸四角形 34"/>
                <p:cNvSpPr/>
                <p:nvPr/>
              </p:nvSpPr>
              <p:spPr>
                <a:xfrm>
                  <a:off x="1150581" y="1478301"/>
                  <a:ext cx="112774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6" name="角丸四角形 35"/>
                <p:cNvSpPr/>
                <p:nvPr/>
              </p:nvSpPr>
              <p:spPr>
                <a:xfrm>
                  <a:off x="1266532" y="1478301"/>
                  <a:ext cx="112775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7" name="角丸四角形 36"/>
                <p:cNvSpPr/>
                <p:nvPr/>
              </p:nvSpPr>
              <p:spPr>
                <a:xfrm>
                  <a:off x="1376131" y="1437028"/>
                  <a:ext cx="112774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8" name="角丸四角形 37"/>
                <p:cNvSpPr/>
                <p:nvPr/>
              </p:nvSpPr>
              <p:spPr>
                <a:xfrm>
                  <a:off x="1493670" y="1437028"/>
                  <a:ext cx="111186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9" name="角丸四角形 38"/>
                <p:cNvSpPr/>
                <p:nvPr/>
              </p:nvSpPr>
              <p:spPr>
                <a:xfrm>
                  <a:off x="1604857" y="1433853"/>
                  <a:ext cx="112774" cy="10508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>
                <a:xfrm>
                  <a:off x="1720808" y="1478301"/>
                  <a:ext cx="112775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1" name="角丸四角形 40"/>
                <p:cNvSpPr/>
                <p:nvPr/>
              </p:nvSpPr>
              <p:spPr>
                <a:xfrm>
                  <a:off x="1833583" y="1478301"/>
                  <a:ext cx="112774" cy="10508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2" name="角丸四角形 41"/>
                <p:cNvSpPr/>
                <p:nvPr/>
              </p:nvSpPr>
              <p:spPr>
                <a:xfrm>
                  <a:off x="1949534" y="1478301"/>
                  <a:ext cx="112775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3" name="角丸四角形 42"/>
                <p:cNvSpPr/>
                <p:nvPr/>
              </p:nvSpPr>
              <p:spPr>
                <a:xfrm>
                  <a:off x="809080" y="1521162"/>
                  <a:ext cx="112775" cy="3127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4" name="角丸四角形 43"/>
                <p:cNvSpPr/>
                <p:nvPr/>
              </p:nvSpPr>
              <p:spPr>
                <a:xfrm>
                  <a:off x="2062309" y="1521162"/>
                  <a:ext cx="112774" cy="3127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21" name="グループ化 74"/>
            <p:cNvGrpSpPr>
              <a:grpSpLocks/>
            </p:cNvGrpSpPr>
            <p:nvPr/>
          </p:nvGrpSpPr>
          <p:grpSpPr bwMode="auto">
            <a:xfrm>
              <a:off x="85725" y="4592638"/>
              <a:ext cx="1258888" cy="1727200"/>
              <a:chOff x="992560" y="4592320"/>
              <a:chExt cx="1260140" cy="1728107"/>
            </a:xfrm>
          </p:grpSpPr>
          <p:sp>
            <p:nvSpPr>
              <p:cNvPr id="26" name="アーチ 25"/>
              <p:cNvSpPr/>
              <p:nvPr/>
            </p:nvSpPr>
            <p:spPr>
              <a:xfrm>
                <a:off x="1037054" y="4616145"/>
                <a:ext cx="1171152" cy="1170602"/>
              </a:xfrm>
              <a:prstGeom prst="blockArc">
                <a:avLst>
                  <a:gd name="adj1" fmla="val 9487559"/>
                  <a:gd name="adj2" fmla="val 1082692"/>
                  <a:gd name="adj3" fmla="val 7954"/>
                </a:avLst>
              </a:prstGeom>
              <a:solidFill>
                <a:schemeClr val="bg1">
                  <a:lumMod val="95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7" name="台形 26"/>
              <p:cNvSpPr/>
              <p:nvPr/>
            </p:nvSpPr>
            <p:spPr>
              <a:xfrm rot="10800000">
                <a:off x="992560" y="5251478"/>
                <a:ext cx="1260140" cy="1068949"/>
              </a:xfrm>
              <a:prstGeom prst="trapezoid">
                <a:avLst>
                  <a:gd name="adj" fmla="val 17154"/>
                </a:avLst>
              </a:prstGeom>
              <a:solidFill>
                <a:schemeClr val="bg1">
                  <a:lumMod val="75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1397776" y="4592320"/>
                <a:ext cx="449709" cy="187423"/>
              </a:xfrm>
              <a:prstGeom prst="roundRect">
                <a:avLst/>
              </a:prstGeom>
              <a:solidFill>
                <a:srgbClr val="00B0F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22" name="グループ化 53"/>
            <p:cNvGrpSpPr>
              <a:grpSpLocks/>
            </p:cNvGrpSpPr>
            <p:nvPr/>
          </p:nvGrpSpPr>
          <p:grpSpPr bwMode="auto">
            <a:xfrm>
              <a:off x="1433513" y="3384550"/>
              <a:ext cx="863600" cy="2946400"/>
              <a:chOff x="1433026" y="3383995"/>
              <a:chExt cx="864679" cy="2947117"/>
            </a:xfrm>
          </p:grpSpPr>
          <p:sp>
            <p:nvSpPr>
              <p:cNvPr id="23" name="角丸四角形 22"/>
              <p:cNvSpPr/>
              <p:nvPr/>
            </p:nvSpPr>
            <p:spPr>
              <a:xfrm>
                <a:off x="1785891" y="3919113"/>
                <a:ext cx="158948" cy="2411999"/>
              </a:xfrm>
              <a:prstGeom prst="roundRect">
                <a:avLst/>
              </a:prstGeom>
              <a:solidFill>
                <a:srgbClr val="FFCC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" name="フローチャート : 論理積ゲート 23"/>
              <p:cNvSpPr/>
              <p:nvPr/>
            </p:nvSpPr>
            <p:spPr>
              <a:xfrm rot="5400000">
                <a:off x="1607334" y="3416183"/>
                <a:ext cx="516064" cy="724804"/>
              </a:xfrm>
              <a:prstGeom prst="flowChartDelay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>
              <a:xfrm>
                <a:off x="1433026" y="3383995"/>
                <a:ext cx="864679" cy="17943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272480" y="1484784"/>
            <a:ext cx="936104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7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使用後は元の場所へ</a:t>
            </a:r>
            <a:endParaRPr lang="ja-JP" altLang="en-US" sz="72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0" y="2671706"/>
            <a:ext cx="99060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清掃用具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>
            <a:off x="6609184" y="465384"/>
            <a:ext cx="2500080" cy="6037521"/>
            <a:chOff x="85725" y="990600"/>
            <a:chExt cx="2211388" cy="5340350"/>
          </a:xfrm>
        </p:grpSpPr>
        <p:grpSp>
          <p:nvGrpSpPr>
            <p:cNvPr id="20" name="グループ化 50"/>
            <p:cNvGrpSpPr>
              <a:grpSpLocks/>
            </p:cNvGrpSpPr>
            <p:nvPr/>
          </p:nvGrpSpPr>
          <p:grpSpPr bwMode="auto">
            <a:xfrm>
              <a:off x="85725" y="990600"/>
              <a:ext cx="1304925" cy="5340350"/>
              <a:chOff x="24952" y="990310"/>
              <a:chExt cx="1305145" cy="5340802"/>
            </a:xfrm>
          </p:grpSpPr>
          <p:sp>
            <p:nvSpPr>
              <p:cNvPr id="57" name="角丸四角形 56"/>
              <p:cNvSpPr/>
              <p:nvPr/>
            </p:nvSpPr>
            <p:spPr>
              <a:xfrm>
                <a:off x="587022" y="1857158"/>
                <a:ext cx="181006" cy="4473954"/>
              </a:xfrm>
              <a:prstGeom prst="roundRect">
                <a:avLst/>
              </a:prstGeom>
              <a:solidFill>
                <a:srgbClr val="9966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8" name="角丸四角形 57"/>
              <p:cNvSpPr/>
              <p:nvPr/>
            </p:nvSpPr>
            <p:spPr>
              <a:xfrm>
                <a:off x="85287" y="990310"/>
                <a:ext cx="1184475" cy="584249"/>
              </a:xfrm>
              <a:prstGeom prst="roundRect">
                <a:avLst/>
              </a:prstGeom>
              <a:solidFill>
                <a:srgbClr val="00B05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9" name="台形 58"/>
              <p:cNvSpPr/>
              <p:nvPr/>
            </p:nvSpPr>
            <p:spPr>
              <a:xfrm rot="10800000">
                <a:off x="24952" y="1385631"/>
                <a:ext cx="1305145" cy="506455"/>
              </a:xfrm>
              <a:prstGeom prst="trapezoid">
                <a:avLst/>
              </a:prstGeom>
              <a:solidFill>
                <a:srgbClr val="9966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21" name="グループ化 48"/>
            <p:cNvGrpSpPr>
              <a:grpSpLocks/>
            </p:cNvGrpSpPr>
            <p:nvPr/>
          </p:nvGrpSpPr>
          <p:grpSpPr bwMode="auto">
            <a:xfrm>
              <a:off x="809625" y="1433513"/>
              <a:ext cx="1365250" cy="4897437"/>
              <a:chOff x="809080" y="1433853"/>
              <a:chExt cx="1366003" cy="4897259"/>
            </a:xfrm>
          </p:grpSpPr>
          <p:sp>
            <p:nvSpPr>
              <p:cNvPr id="32" name="角丸四角形 31"/>
              <p:cNvSpPr/>
              <p:nvPr/>
            </p:nvSpPr>
            <p:spPr>
              <a:xfrm>
                <a:off x="1411075" y="1857700"/>
                <a:ext cx="179486" cy="4473412"/>
              </a:xfrm>
              <a:prstGeom prst="roundRect">
                <a:avLst/>
              </a:prstGeom>
              <a:solidFill>
                <a:srgbClr val="00B0F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33" name="グループ化 47"/>
              <p:cNvGrpSpPr>
                <a:grpSpLocks/>
              </p:cNvGrpSpPr>
              <p:nvPr/>
            </p:nvGrpSpPr>
            <p:grpSpPr bwMode="auto">
              <a:xfrm>
                <a:off x="809080" y="1433853"/>
                <a:ext cx="1366003" cy="1095047"/>
                <a:chOff x="809080" y="1433853"/>
                <a:chExt cx="1366003" cy="1095047"/>
              </a:xfrm>
            </p:grpSpPr>
            <p:sp>
              <p:nvSpPr>
                <p:cNvPr id="34" name="台形 33"/>
                <p:cNvSpPr/>
                <p:nvPr/>
              </p:nvSpPr>
              <p:spPr>
                <a:xfrm rot="10800000">
                  <a:off x="847201" y="1676731"/>
                  <a:ext cx="1305645" cy="253991"/>
                </a:xfrm>
                <a:prstGeom prst="trapezoid">
                  <a:avLst>
                    <a:gd name="adj" fmla="val 18975"/>
                  </a:avLst>
                </a:prstGeom>
                <a:solidFill>
                  <a:srgbClr val="00B0F0"/>
                </a:solidFill>
                <a:ln w="635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" name="角丸四角形 34"/>
                <p:cNvSpPr/>
                <p:nvPr/>
              </p:nvSpPr>
              <p:spPr>
                <a:xfrm>
                  <a:off x="921855" y="1478301"/>
                  <a:ext cx="112774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6" name="角丸四角形 35"/>
                <p:cNvSpPr/>
                <p:nvPr/>
              </p:nvSpPr>
              <p:spPr>
                <a:xfrm>
                  <a:off x="1037806" y="1478301"/>
                  <a:ext cx="112775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7" name="角丸四角形 36"/>
                <p:cNvSpPr/>
                <p:nvPr/>
              </p:nvSpPr>
              <p:spPr>
                <a:xfrm>
                  <a:off x="1150581" y="1478301"/>
                  <a:ext cx="112774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8" name="角丸四角形 37"/>
                <p:cNvSpPr/>
                <p:nvPr/>
              </p:nvSpPr>
              <p:spPr>
                <a:xfrm>
                  <a:off x="1266532" y="1478301"/>
                  <a:ext cx="112775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>
                <a:xfrm>
                  <a:off x="1376131" y="1437028"/>
                  <a:ext cx="112774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0" name="角丸四角形 49"/>
                <p:cNvSpPr/>
                <p:nvPr/>
              </p:nvSpPr>
              <p:spPr>
                <a:xfrm>
                  <a:off x="1493670" y="1437028"/>
                  <a:ext cx="111186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>
                <a:xfrm>
                  <a:off x="1604857" y="1433853"/>
                  <a:ext cx="112774" cy="10508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2" name="角丸四角形 51"/>
                <p:cNvSpPr/>
                <p:nvPr/>
              </p:nvSpPr>
              <p:spPr>
                <a:xfrm>
                  <a:off x="1720808" y="1478301"/>
                  <a:ext cx="112775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3" name="角丸四角形 52"/>
                <p:cNvSpPr/>
                <p:nvPr/>
              </p:nvSpPr>
              <p:spPr>
                <a:xfrm>
                  <a:off x="1833583" y="1478301"/>
                  <a:ext cx="112774" cy="10508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4" name="角丸四角形 53"/>
                <p:cNvSpPr/>
                <p:nvPr/>
              </p:nvSpPr>
              <p:spPr>
                <a:xfrm>
                  <a:off x="1949534" y="1478301"/>
                  <a:ext cx="112775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>
                  <a:off x="809080" y="1521162"/>
                  <a:ext cx="112775" cy="3127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6" name="角丸四角形 55"/>
                <p:cNvSpPr/>
                <p:nvPr/>
              </p:nvSpPr>
              <p:spPr>
                <a:xfrm>
                  <a:off x="2062309" y="1521162"/>
                  <a:ext cx="112774" cy="3127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22" name="グループ化 74"/>
            <p:cNvGrpSpPr>
              <a:grpSpLocks/>
            </p:cNvGrpSpPr>
            <p:nvPr/>
          </p:nvGrpSpPr>
          <p:grpSpPr bwMode="auto">
            <a:xfrm>
              <a:off x="85725" y="4592638"/>
              <a:ext cx="1258888" cy="1727200"/>
              <a:chOff x="992560" y="4592320"/>
              <a:chExt cx="1260140" cy="1728107"/>
            </a:xfrm>
          </p:grpSpPr>
          <p:sp>
            <p:nvSpPr>
              <p:cNvPr id="29" name="アーチ 28"/>
              <p:cNvSpPr/>
              <p:nvPr/>
            </p:nvSpPr>
            <p:spPr>
              <a:xfrm>
                <a:off x="1037054" y="4616145"/>
                <a:ext cx="1171152" cy="1170602"/>
              </a:xfrm>
              <a:prstGeom prst="blockArc">
                <a:avLst>
                  <a:gd name="adj1" fmla="val 9487559"/>
                  <a:gd name="adj2" fmla="val 1082692"/>
                  <a:gd name="adj3" fmla="val 7954"/>
                </a:avLst>
              </a:prstGeom>
              <a:solidFill>
                <a:schemeClr val="bg1">
                  <a:lumMod val="95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0" name="台形 29"/>
              <p:cNvSpPr/>
              <p:nvPr/>
            </p:nvSpPr>
            <p:spPr>
              <a:xfrm rot="10800000">
                <a:off x="992560" y="5251478"/>
                <a:ext cx="1260140" cy="1068949"/>
              </a:xfrm>
              <a:prstGeom prst="trapezoid">
                <a:avLst>
                  <a:gd name="adj" fmla="val 17154"/>
                </a:avLst>
              </a:prstGeom>
              <a:solidFill>
                <a:schemeClr val="bg1">
                  <a:lumMod val="75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>
              <a:xfrm>
                <a:off x="1397776" y="4592320"/>
                <a:ext cx="449709" cy="187423"/>
              </a:xfrm>
              <a:prstGeom prst="roundRect">
                <a:avLst/>
              </a:prstGeom>
              <a:solidFill>
                <a:srgbClr val="00B0F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23" name="グループ化 53"/>
            <p:cNvGrpSpPr>
              <a:grpSpLocks/>
            </p:cNvGrpSpPr>
            <p:nvPr/>
          </p:nvGrpSpPr>
          <p:grpSpPr bwMode="auto">
            <a:xfrm>
              <a:off x="1433513" y="3384550"/>
              <a:ext cx="863600" cy="2946400"/>
              <a:chOff x="1433026" y="3383995"/>
              <a:chExt cx="864679" cy="2947117"/>
            </a:xfrm>
          </p:grpSpPr>
          <p:sp>
            <p:nvSpPr>
              <p:cNvPr id="24" name="角丸四角形 23"/>
              <p:cNvSpPr/>
              <p:nvPr/>
            </p:nvSpPr>
            <p:spPr>
              <a:xfrm>
                <a:off x="1785891" y="3919113"/>
                <a:ext cx="158948" cy="2411999"/>
              </a:xfrm>
              <a:prstGeom prst="roundRect">
                <a:avLst/>
              </a:prstGeom>
              <a:solidFill>
                <a:srgbClr val="FFCC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5" name="フローチャート : 論理積ゲート 24"/>
              <p:cNvSpPr/>
              <p:nvPr/>
            </p:nvSpPr>
            <p:spPr>
              <a:xfrm rot="5400000">
                <a:off x="1607334" y="3416183"/>
                <a:ext cx="516064" cy="724804"/>
              </a:xfrm>
              <a:prstGeom prst="flowChartDelay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1433026" y="3383995"/>
                <a:ext cx="864679" cy="17943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sp>
        <p:nvSpPr>
          <p:cNvPr id="60" name="正方形/長方形 59"/>
          <p:cNvSpPr/>
          <p:nvPr/>
        </p:nvSpPr>
        <p:spPr>
          <a:xfrm>
            <a:off x="0" y="908720"/>
            <a:ext cx="6677384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清掃</a:t>
            </a:r>
            <a:r>
              <a:rPr lang="en-US" altLang="ja-JP" sz="1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1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用具</a:t>
            </a:r>
            <a:endParaRPr lang="ja-JP" altLang="en-US" sz="18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344488" y="188640"/>
            <a:ext cx="928903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使用後</a:t>
            </a:r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</a:t>
            </a:r>
            <a:r>
              <a:rPr lang="ja-JP" altLang="en-US" sz="6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元の場所へ</a:t>
            </a:r>
          </a:p>
        </p:txBody>
      </p:sp>
      <p:grpSp>
        <p:nvGrpSpPr>
          <p:cNvPr id="19" name="グループ化 18"/>
          <p:cNvGrpSpPr/>
          <p:nvPr/>
        </p:nvGrpSpPr>
        <p:grpSpPr>
          <a:xfrm>
            <a:off x="1064568" y="1296636"/>
            <a:ext cx="2155866" cy="5206269"/>
            <a:chOff x="85725" y="990600"/>
            <a:chExt cx="2211388" cy="5340350"/>
          </a:xfrm>
        </p:grpSpPr>
        <p:grpSp>
          <p:nvGrpSpPr>
            <p:cNvPr id="20" name="グループ化 50"/>
            <p:cNvGrpSpPr>
              <a:grpSpLocks/>
            </p:cNvGrpSpPr>
            <p:nvPr/>
          </p:nvGrpSpPr>
          <p:grpSpPr bwMode="auto">
            <a:xfrm>
              <a:off x="85725" y="990600"/>
              <a:ext cx="1304925" cy="5340350"/>
              <a:chOff x="24952" y="990310"/>
              <a:chExt cx="1305145" cy="5340802"/>
            </a:xfrm>
          </p:grpSpPr>
          <p:sp>
            <p:nvSpPr>
              <p:cNvPr id="53" name="角丸四角形 52"/>
              <p:cNvSpPr/>
              <p:nvPr/>
            </p:nvSpPr>
            <p:spPr>
              <a:xfrm>
                <a:off x="587022" y="1857158"/>
                <a:ext cx="181006" cy="4473954"/>
              </a:xfrm>
              <a:prstGeom prst="roundRect">
                <a:avLst/>
              </a:prstGeom>
              <a:solidFill>
                <a:srgbClr val="9966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4" name="角丸四角形 53"/>
              <p:cNvSpPr/>
              <p:nvPr/>
            </p:nvSpPr>
            <p:spPr>
              <a:xfrm>
                <a:off x="85287" y="990310"/>
                <a:ext cx="1184475" cy="584249"/>
              </a:xfrm>
              <a:prstGeom prst="roundRect">
                <a:avLst/>
              </a:prstGeom>
              <a:solidFill>
                <a:srgbClr val="00B05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5" name="台形 54"/>
              <p:cNvSpPr/>
              <p:nvPr/>
            </p:nvSpPr>
            <p:spPr>
              <a:xfrm rot="10800000">
                <a:off x="24952" y="1385631"/>
                <a:ext cx="1305145" cy="506455"/>
              </a:xfrm>
              <a:prstGeom prst="trapezoid">
                <a:avLst/>
              </a:prstGeom>
              <a:solidFill>
                <a:srgbClr val="9966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21" name="グループ化 48"/>
            <p:cNvGrpSpPr>
              <a:grpSpLocks/>
            </p:cNvGrpSpPr>
            <p:nvPr/>
          </p:nvGrpSpPr>
          <p:grpSpPr bwMode="auto">
            <a:xfrm>
              <a:off x="809625" y="1433513"/>
              <a:ext cx="1365250" cy="4897437"/>
              <a:chOff x="809080" y="1433853"/>
              <a:chExt cx="1366003" cy="4897259"/>
            </a:xfrm>
          </p:grpSpPr>
          <p:sp>
            <p:nvSpPr>
              <p:cNvPr id="31" name="角丸四角形 30"/>
              <p:cNvSpPr/>
              <p:nvPr/>
            </p:nvSpPr>
            <p:spPr>
              <a:xfrm>
                <a:off x="1411075" y="1857700"/>
                <a:ext cx="179486" cy="4473412"/>
              </a:xfrm>
              <a:prstGeom prst="roundRect">
                <a:avLst/>
              </a:prstGeom>
              <a:solidFill>
                <a:srgbClr val="00B0F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39" name="グループ化 47"/>
              <p:cNvGrpSpPr>
                <a:grpSpLocks/>
              </p:cNvGrpSpPr>
              <p:nvPr/>
            </p:nvGrpSpPr>
            <p:grpSpPr bwMode="auto">
              <a:xfrm>
                <a:off x="809080" y="1433853"/>
                <a:ext cx="1366003" cy="1095047"/>
                <a:chOff x="809080" y="1433853"/>
                <a:chExt cx="1366003" cy="1095047"/>
              </a:xfrm>
            </p:grpSpPr>
            <p:sp>
              <p:nvSpPr>
                <p:cNvPr id="40" name="台形 39"/>
                <p:cNvSpPr/>
                <p:nvPr/>
              </p:nvSpPr>
              <p:spPr>
                <a:xfrm rot="10800000">
                  <a:off x="847201" y="1676731"/>
                  <a:ext cx="1305645" cy="253991"/>
                </a:xfrm>
                <a:prstGeom prst="trapezoid">
                  <a:avLst>
                    <a:gd name="adj" fmla="val 18975"/>
                  </a:avLst>
                </a:prstGeom>
                <a:solidFill>
                  <a:srgbClr val="00B0F0"/>
                </a:solidFill>
                <a:ln w="635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1" name="角丸四角形 40"/>
                <p:cNvSpPr/>
                <p:nvPr/>
              </p:nvSpPr>
              <p:spPr>
                <a:xfrm>
                  <a:off x="921855" y="1478301"/>
                  <a:ext cx="112774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2" name="角丸四角形 41"/>
                <p:cNvSpPr/>
                <p:nvPr/>
              </p:nvSpPr>
              <p:spPr>
                <a:xfrm>
                  <a:off x="1037806" y="1478301"/>
                  <a:ext cx="112775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3" name="角丸四角形 42"/>
                <p:cNvSpPr/>
                <p:nvPr/>
              </p:nvSpPr>
              <p:spPr>
                <a:xfrm>
                  <a:off x="1150581" y="1478301"/>
                  <a:ext cx="112774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4" name="角丸四角形 43"/>
                <p:cNvSpPr/>
                <p:nvPr/>
              </p:nvSpPr>
              <p:spPr>
                <a:xfrm>
                  <a:off x="1266532" y="1478301"/>
                  <a:ext cx="112775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5" name="角丸四角形 44"/>
                <p:cNvSpPr/>
                <p:nvPr/>
              </p:nvSpPr>
              <p:spPr>
                <a:xfrm>
                  <a:off x="1376131" y="1437028"/>
                  <a:ext cx="112774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6" name="角丸四角形 45"/>
                <p:cNvSpPr/>
                <p:nvPr/>
              </p:nvSpPr>
              <p:spPr>
                <a:xfrm>
                  <a:off x="1493670" y="1437028"/>
                  <a:ext cx="111186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7" name="角丸四角形 46"/>
                <p:cNvSpPr/>
                <p:nvPr/>
              </p:nvSpPr>
              <p:spPr>
                <a:xfrm>
                  <a:off x="1604857" y="1433853"/>
                  <a:ext cx="112774" cy="10508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>
                <a:xfrm>
                  <a:off x="1720808" y="1478301"/>
                  <a:ext cx="112775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>
                <a:xfrm>
                  <a:off x="1833583" y="1478301"/>
                  <a:ext cx="112774" cy="10508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0" name="角丸四角形 49"/>
                <p:cNvSpPr/>
                <p:nvPr/>
              </p:nvSpPr>
              <p:spPr>
                <a:xfrm>
                  <a:off x="1949534" y="1478301"/>
                  <a:ext cx="112775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>
                <a:xfrm>
                  <a:off x="809080" y="1521162"/>
                  <a:ext cx="112775" cy="3127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2" name="角丸四角形 51"/>
                <p:cNvSpPr/>
                <p:nvPr/>
              </p:nvSpPr>
              <p:spPr>
                <a:xfrm>
                  <a:off x="2062309" y="1521162"/>
                  <a:ext cx="112774" cy="3127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22" name="グループ化 74"/>
            <p:cNvGrpSpPr>
              <a:grpSpLocks/>
            </p:cNvGrpSpPr>
            <p:nvPr/>
          </p:nvGrpSpPr>
          <p:grpSpPr bwMode="auto">
            <a:xfrm>
              <a:off x="85725" y="4592638"/>
              <a:ext cx="1258888" cy="1727200"/>
              <a:chOff x="992560" y="4592320"/>
              <a:chExt cx="1260140" cy="1728107"/>
            </a:xfrm>
          </p:grpSpPr>
          <p:sp>
            <p:nvSpPr>
              <p:cNvPr id="27" name="アーチ 26"/>
              <p:cNvSpPr/>
              <p:nvPr/>
            </p:nvSpPr>
            <p:spPr>
              <a:xfrm>
                <a:off x="1037054" y="4616145"/>
                <a:ext cx="1171152" cy="1170602"/>
              </a:xfrm>
              <a:prstGeom prst="blockArc">
                <a:avLst>
                  <a:gd name="adj1" fmla="val 9487559"/>
                  <a:gd name="adj2" fmla="val 1082692"/>
                  <a:gd name="adj3" fmla="val 7954"/>
                </a:avLst>
              </a:prstGeom>
              <a:solidFill>
                <a:schemeClr val="bg1">
                  <a:lumMod val="95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9" name="台形 28"/>
              <p:cNvSpPr/>
              <p:nvPr/>
            </p:nvSpPr>
            <p:spPr>
              <a:xfrm rot="10800000">
                <a:off x="992560" y="5251478"/>
                <a:ext cx="1260140" cy="1068949"/>
              </a:xfrm>
              <a:prstGeom prst="trapezoid">
                <a:avLst>
                  <a:gd name="adj" fmla="val 17154"/>
                </a:avLst>
              </a:prstGeom>
              <a:solidFill>
                <a:schemeClr val="bg1">
                  <a:lumMod val="75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0" name="角丸四角形 29"/>
              <p:cNvSpPr/>
              <p:nvPr/>
            </p:nvSpPr>
            <p:spPr>
              <a:xfrm>
                <a:off x="1397776" y="4592320"/>
                <a:ext cx="449709" cy="187423"/>
              </a:xfrm>
              <a:prstGeom prst="roundRect">
                <a:avLst/>
              </a:prstGeom>
              <a:solidFill>
                <a:srgbClr val="00B0F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23" name="グループ化 53"/>
            <p:cNvGrpSpPr>
              <a:grpSpLocks/>
            </p:cNvGrpSpPr>
            <p:nvPr/>
          </p:nvGrpSpPr>
          <p:grpSpPr bwMode="auto">
            <a:xfrm>
              <a:off x="1433513" y="3384550"/>
              <a:ext cx="863600" cy="2946400"/>
              <a:chOff x="1433026" y="3383995"/>
              <a:chExt cx="864679" cy="2947117"/>
            </a:xfrm>
          </p:grpSpPr>
          <p:sp>
            <p:nvSpPr>
              <p:cNvPr id="24" name="角丸四角形 23"/>
              <p:cNvSpPr/>
              <p:nvPr/>
            </p:nvSpPr>
            <p:spPr>
              <a:xfrm>
                <a:off x="1785891" y="3919113"/>
                <a:ext cx="158948" cy="2411999"/>
              </a:xfrm>
              <a:prstGeom prst="roundRect">
                <a:avLst/>
              </a:prstGeom>
              <a:solidFill>
                <a:srgbClr val="FFCC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5" name="フローチャート : 論理積ゲート 24"/>
              <p:cNvSpPr/>
              <p:nvPr/>
            </p:nvSpPr>
            <p:spPr>
              <a:xfrm rot="5400000">
                <a:off x="1607334" y="3416183"/>
                <a:ext cx="516064" cy="724804"/>
              </a:xfrm>
              <a:prstGeom prst="flowChartDelay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>
              <a:xfrm>
                <a:off x="1433026" y="3383995"/>
                <a:ext cx="864679" cy="17943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sp>
        <p:nvSpPr>
          <p:cNvPr id="56" name="正方形/長方形 55"/>
          <p:cNvSpPr/>
          <p:nvPr/>
        </p:nvSpPr>
        <p:spPr>
          <a:xfrm>
            <a:off x="3152800" y="1340768"/>
            <a:ext cx="6321152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清掃</a:t>
            </a:r>
            <a:r>
              <a:rPr lang="en-US" altLang="ja-JP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用具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pop111_清掃用具</dc:title>
  <dc:subject>pop111_清掃用具</dc:subject>
  <dc:creator>http://www.digipot.net</dc:creator>
  <cp:keywords/>
  <dc:description/>
  <cp:lastModifiedBy/>
  <cp:revision>1</cp:revision>
  <dcterms:created xsi:type="dcterms:W3CDTF">2013-12-05T08:11:42Z</dcterms:created>
  <dcterms:modified xsi:type="dcterms:W3CDTF">2013-12-05T08:11:44Z</dcterms:modified>
  <cp:version>1</cp:version>
</cp:coreProperties>
</file>